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5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41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57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9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0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4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10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712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1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131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C956C-2834-44FA-A177-7D7E87BEFE5D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F8484-E4EA-4C68-975A-A50539C6D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9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Cambria" panose="02040503050406030204" pitchFamily="18" charset="0"/>
              </a:rPr>
              <a:t>Missoula County Public Schools</a:t>
            </a:r>
            <a:endParaRPr lang="en-US" b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125" y="1600200"/>
            <a:ext cx="1908927" cy="228653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530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Click Here to Add Title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52400"/>
            <a:ext cx="874852" cy="104790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474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Click Here to Add Title</a:t>
            </a:r>
            <a:endParaRPr lang="en-US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52400"/>
            <a:ext cx="874852" cy="104790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06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Click Here to Add Title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152400"/>
            <a:ext cx="874852" cy="104790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177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Missoula County Public Schools</vt:lpstr>
      <vt:lpstr>Click Here to Add Title</vt:lpstr>
      <vt:lpstr>Click Here to Add Title</vt:lpstr>
      <vt:lpstr>Click Here to Add Title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Systems Center</dc:creator>
  <cp:lastModifiedBy>Information Systems Center</cp:lastModifiedBy>
  <cp:revision>4</cp:revision>
  <dcterms:created xsi:type="dcterms:W3CDTF">2015-03-31T21:26:09Z</dcterms:created>
  <dcterms:modified xsi:type="dcterms:W3CDTF">2015-03-31T22:03:12Z</dcterms:modified>
</cp:coreProperties>
</file>